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/>
    <p:restoredTop sz="94617"/>
  </p:normalViewPr>
  <p:slideViewPr>
    <p:cSldViewPr snapToGrid="0" snapToObjects="1">
      <p:cViewPr varScale="1">
        <p:scale>
          <a:sx n="105" d="100"/>
          <a:sy n="105" d="100"/>
        </p:scale>
        <p:origin x="11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96079-EBA5-8C41-96F3-032D52D44482}" type="datetimeFigureOut">
              <a:rPr lang="en-US" smtClean="0"/>
              <a:t>1/6/20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5E9DD-A3A8-294A-AA05-12D080B6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3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8C9C006-5AB0-8643-9F27-D74316608B17}"/>
              </a:ext>
            </a:extLst>
          </p:cNvPr>
          <p:cNvSpPr/>
          <p:nvPr userDrawn="1"/>
        </p:nvSpPr>
        <p:spPr>
          <a:xfrm>
            <a:off x="5775158" y="0"/>
            <a:ext cx="3597442" cy="229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65950"/>
            <a:ext cx="6858000" cy="2479675"/>
          </a:xfrm>
          <a:solidFill>
            <a:srgbClr val="00B0F0"/>
          </a:solidFill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433594"/>
            <a:ext cx="6858000" cy="1556395"/>
          </a:xfrm>
          <a:solidFill>
            <a:srgbClr val="00B0F0"/>
          </a:solidFill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Picture 9" descr="dotpattern1.png">
            <a:extLst>
              <a:ext uri="{FF2B5EF4-FFF2-40B4-BE49-F238E27FC236}">
                <a16:creationId xmlns:a16="http://schemas.microsoft.com/office/drawing/2014/main" id="{E4FF7544-F6A7-614A-86B7-7469C26149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5378" y="-1594177"/>
            <a:ext cx="4540243" cy="4189893"/>
          </a:xfrm>
          <a:prstGeom prst="rect">
            <a:avLst/>
          </a:prstGeom>
        </p:spPr>
      </p:pic>
      <p:pic>
        <p:nvPicPr>
          <p:cNvPr id="11" name="Picture 10" descr="dotpattern1.png">
            <a:extLst>
              <a:ext uri="{FF2B5EF4-FFF2-40B4-BE49-F238E27FC236}">
                <a16:creationId xmlns:a16="http://schemas.microsoft.com/office/drawing/2014/main" id="{6F49DB60-CA5D-7042-9DF8-D3AF51972B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46720">
            <a:off x="6264032" y="4728627"/>
            <a:ext cx="4040873" cy="372905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5E1DC83-BFCF-B544-8825-B45A6DBDFE2A}"/>
              </a:ext>
            </a:extLst>
          </p:cNvPr>
          <p:cNvSpPr/>
          <p:nvPr userDrawn="1"/>
        </p:nvSpPr>
        <p:spPr>
          <a:xfrm>
            <a:off x="7482240" y="-317540"/>
            <a:ext cx="1744590" cy="1794751"/>
          </a:xfrm>
          <a:prstGeom prst="rect">
            <a:avLst/>
          </a:prstGeom>
          <a:solidFill>
            <a:srgbClr val="BD0021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113339-0D9F-F746-B850-9977797FA59F}"/>
              </a:ext>
            </a:extLst>
          </p:cNvPr>
          <p:cNvSpPr/>
          <p:nvPr userDrawn="1"/>
        </p:nvSpPr>
        <p:spPr>
          <a:xfrm>
            <a:off x="7399410" y="4339102"/>
            <a:ext cx="1546145" cy="1611171"/>
          </a:xfrm>
          <a:prstGeom prst="rect">
            <a:avLst/>
          </a:prstGeom>
          <a:solidFill>
            <a:srgbClr val="71B62B">
              <a:alpha val="8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7F8A04-4458-B647-9576-1A9502BD5D85}"/>
              </a:ext>
            </a:extLst>
          </p:cNvPr>
          <p:cNvSpPr>
            <a:spLocks/>
          </p:cNvSpPr>
          <p:nvPr userDrawn="1"/>
        </p:nvSpPr>
        <p:spPr>
          <a:xfrm>
            <a:off x="8453213" y="3989857"/>
            <a:ext cx="755329" cy="759320"/>
          </a:xfrm>
          <a:prstGeom prst="rect">
            <a:avLst/>
          </a:prstGeom>
          <a:solidFill>
            <a:srgbClr val="15224E">
              <a:alpha val="9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82863F-5FCB-D24F-8078-031CC6B9E4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26132"/>
            <a:ext cx="3402001" cy="192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223" y="2808150"/>
            <a:ext cx="7886700" cy="987552"/>
          </a:xfrm>
        </p:spPr>
        <p:txBody>
          <a:bodyPr wrap="square" anchor="b"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223" y="4134030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53" y="256841"/>
            <a:ext cx="5590084" cy="9875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470" y="1700960"/>
            <a:ext cx="4463530" cy="48525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720219"/>
            <a:ext cx="4463530" cy="48525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853" y="256842"/>
            <a:ext cx="5590084" cy="987552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853" y="1335505"/>
            <a:ext cx="8932208" cy="4793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987553" y="6265099"/>
            <a:ext cx="1045508" cy="489297"/>
          </a:xfrm>
          <a:prstGeom prst="rect">
            <a:avLst/>
          </a:prstGeom>
        </p:spPr>
      </p:pic>
      <p:pic>
        <p:nvPicPr>
          <p:cNvPr id="8" name="Picture 7" descr="dotpattern1.png">
            <a:extLst>
              <a:ext uri="{FF2B5EF4-FFF2-40B4-BE49-F238E27FC236}">
                <a16:creationId xmlns:a16="http://schemas.microsoft.com/office/drawing/2014/main" id="{CBDC7D3D-2FCE-A14F-B32B-404A39A0268E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38717" y="-1990050"/>
            <a:ext cx="4312906" cy="3980099"/>
          </a:xfrm>
          <a:prstGeom prst="rect">
            <a:avLst/>
          </a:prstGeom>
        </p:spPr>
      </p:pic>
      <p:pic>
        <p:nvPicPr>
          <p:cNvPr id="9" name="Picture 8" descr="CSAFE-Logo-Red-Stacked-Outlined-PNG.png">
            <a:extLst>
              <a:ext uri="{FF2B5EF4-FFF2-40B4-BE49-F238E27FC236}">
                <a16:creationId xmlns:a16="http://schemas.microsoft.com/office/drawing/2014/main" id="{43FFA287-8691-FA4B-81A1-C224BD51777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334" y="274637"/>
            <a:ext cx="2153476" cy="121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1420B-793C-9541-AA4C-1744B4975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D689B-AFED-8C44-AB73-433F6FEC3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521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Stephens</dc:creator>
  <cp:lastModifiedBy>Hofmann, Heike [STAT]</cp:lastModifiedBy>
  <cp:revision>29</cp:revision>
  <dcterms:created xsi:type="dcterms:W3CDTF">2018-07-30T23:03:22Z</dcterms:created>
  <dcterms:modified xsi:type="dcterms:W3CDTF">2020-01-06T22:15:20Z</dcterms:modified>
</cp:coreProperties>
</file>

<file path=docProps/thumbnail.jpeg>
</file>